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3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87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57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0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6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55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1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10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04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15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79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43D44-33E8-4962-8997-2AB437CF73C1}" type="datetimeFigureOut">
              <a:rPr lang="en-GB" smtClean="0"/>
              <a:t>27/06/2015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D045B-261C-4C7D-ACB9-A7A62DE47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89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2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08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201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3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0577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00331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8430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62750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182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6737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390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26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1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41669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832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4983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4192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6753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13296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312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9587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1915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08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781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4231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8004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8633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3538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261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6368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54935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6065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8512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91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87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2205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2182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5699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9260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6982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327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0823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9710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1163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83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66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163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06603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4227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93667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75546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38765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8586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20400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1239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70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03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7751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052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64279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2819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2717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4606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2705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65543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3445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975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06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7373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409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381343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3819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161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8530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9006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52850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38573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982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0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1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22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6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707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4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3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9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89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02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9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5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3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09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61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2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757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8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503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675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035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233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5907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087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616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5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269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181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423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402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184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521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659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83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063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02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7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998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228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948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304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284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523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310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3506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878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653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404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770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120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44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311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906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681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948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0282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65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3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646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986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694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516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8698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4764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679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588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55868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653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73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1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6506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3477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6988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0964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9796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225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3429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39497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5370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55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60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3059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437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2423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3603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6677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3762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5730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3721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3" y="0"/>
            <a:ext cx="5146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65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0000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09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Hicks</dc:creator>
  <cp:lastModifiedBy>Jeremy Hicks</cp:lastModifiedBy>
  <cp:revision>1</cp:revision>
  <dcterms:created xsi:type="dcterms:W3CDTF">2015-06-27T09:54:09Z</dcterms:created>
  <dcterms:modified xsi:type="dcterms:W3CDTF">2015-06-27T09:55:43Z</dcterms:modified>
</cp:coreProperties>
</file>